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6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4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6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1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3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6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5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4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8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7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9221C-A198-485F-A017-5F8F50EC33E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2870-92EF-43E1-B0E1-88D990986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1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up Microsoft SkyDrive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1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 to start and type SkyDrive in the Search Bar</a:t>
            </a:r>
          </a:p>
          <a:p>
            <a:r>
              <a:rPr lang="en-US" dirty="0" smtClean="0"/>
              <a:t>If you do not see SkyDrive, restart once.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18" y="1915028"/>
            <a:ext cx="3315163" cy="4172532"/>
          </a:xfrm>
        </p:spPr>
      </p:pic>
    </p:spTree>
    <p:extLst>
      <p:ext uri="{BB962C8B-B14F-4D97-AF65-F5344CB8AC3E}">
        <p14:creationId xmlns:p14="http://schemas.microsoft.com/office/powerpoint/2010/main" val="191200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Select Get Started. </a:t>
            </a:r>
          </a:p>
          <a:p>
            <a:r>
              <a:rPr lang="en-US" dirty="0" smtClean="0"/>
              <a:t>On the Sign in page, enter your Microsoft Username and Password.</a:t>
            </a:r>
          </a:p>
          <a:p>
            <a:r>
              <a:rPr lang="en-US" dirty="0" smtClean="0"/>
              <a:t>If you do not have an account, you can sign up for one by clicking “Sign up now”. 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29" y="1825625"/>
            <a:ext cx="4599542" cy="4351338"/>
          </a:xfrm>
        </p:spPr>
      </p:pic>
    </p:spTree>
    <p:extLst>
      <p:ext uri="{BB962C8B-B14F-4D97-AF65-F5344CB8AC3E}">
        <p14:creationId xmlns:p14="http://schemas.microsoft.com/office/powerpoint/2010/main" val="390949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SkyDrive will place a shortcut in your Explorer Favorites. </a:t>
            </a:r>
            <a:endParaRPr lang="en-US" dirty="0"/>
          </a:p>
          <a:p>
            <a:r>
              <a:rPr lang="en-US" dirty="0" smtClean="0"/>
              <a:t>On </a:t>
            </a:r>
            <a:r>
              <a:rPr lang="en-US" dirty="0" smtClean="0"/>
              <a:t>the Introducing your SkyDrive page, select next.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21" y="1825625"/>
            <a:ext cx="4656557" cy="4351338"/>
          </a:xfrm>
        </p:spPr>
      </p:pic>
    </p:spTree>
    <p:extLst>
      <p:ext uri="{BB962C8B-B14F-4D97-AF65-F5344CB8AC3E}">
        <p14:creationId xmlns:p14="http://schemas.microsoft.com/office/powerpoint/2010/main" val="99327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SkyDrive allows for you to selectively sync certain folders.</a:t>
            </a:r>
          </a:p>
          <a:p>
            <a:r>
              <a:rPr lang="en-US" dirty="0" smtClean="0"/>
              <a:t>Most of the time, syncing all files and folders will be the best choice though.</a:t>
            </a:r>
          </a:p>
          <a:p>
            <a:r>
              <a:rPr lang="en-US" dirty="0" smtClean="0"/>
              <a:t>Select Choose folders to sync to exclude any pre-created folder.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893" y="1825625"/>
            <a:ext cx="4608214" cy="4351338"/>
          </a:xfrm>
        </p:spPr>
      </p:pic>
    </p:spTree>
    <p:extLst>
      <p:ext uri="{BB962C8B-B14F-4D97-AF65-F5344CB8AC3E}">
        <p14:creationId xmlns:p14="http://schemas.microsoft.com/office/powerpoint/2010/main" val="429195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Uncheck “Let me use SkyDrive to fetch…” and then press done.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50" y="1825625"/>
            <a:ext cx="4607299" cy="4351338"/>
          </a:xfrm>
        </p:spPr>
      </p:pic>
    </p:spTree>
    <p:extLst>
      <p:ext uri="{BB962C8B-B14F-4D97-AF65-F5344CB8AC3E}">
        <p14:creationId xmlns:p14="http://schemas.microsoft.com/office/powerpoint/2010/main" val="72882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SkyDrive is now installed! It can be accessed by opening your Documents or Computer.</a:t>
            </a:r>
          </a:p>
          <a:p>
            <a:r>
              <a:rPr lang="en-US" dirty="0" smtClean="0"/>
              <a:t>Now, you can copy/paste or drag and drop files into or out of </a:t>
            </a:r>
            <a:r>
              <a:rPr lang="en-US" smtClean="0"/>
              <a:t>your SkyDrive.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79105"/>
            <a:ext cx="5181600" cy="3244377"/>
          </a:xfrm>
        </p:spPr>
      </p:pic>
    </p:spTree>
    <p:extLst>
      <p:ext uri="{BB962C8B-B14F-4D97-AF65-F5344CB8AC3E}">
        <p14:creationId xmlns:p14="http://schemas.microsoft.com/office/powerpoint/2010/main" val="346610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179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Setting up Microsoft SkyDrive</vt:lpstr>
      <vt:lpstr>Step 1</vt:lpstr>
      <vt:lpstr>Step 2</vt:lpstr>
      <vt:lpstr>Step 3</vt:lpstr>
      <vt:lpstr>Step 4</vt:lpstr>
      <vt:lpstr>Step 5 </vt:lpstr>
      <vt:lpstr>Step 6</vt:lpstr>
    </vt:vector>
  </TitlesOfParts>
  <Company>GCBE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Microsoft SkyDrive</dc:title>
  <dc:creator>Joseph Moody</dc:creator>
  <cp:lastModifiedBy>Joseph Moody</cp:lastModifiedBy>
  <cp:revision>5</cp:revision>
  <dcterms:created xsi:type="dcterms:W3CDTF">2013-02-07T18:06:54Z</dcterms:created>
  <dcterms:modified xsi:type="dcterms:W3CDTF">2014-02-19T17:06:33Z</dcterms:modified>
</cp:coreProperties>
</file>