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0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3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3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5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8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8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93DB-055A-424D-8051-EAD48E841DFF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6F5E-1143-4993-B137-A1A69739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1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to: </a:t>
            </a:r>
            <a:br>
              <a:rPr lang="en-US" dirty="0" smtClean="0"/>
            </a:br>
            <a:r>
              <a:rPr lang="en-US" dirty="0" smtClean="0"/>
              <a:t>Get the Computer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9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Logon Screen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computer is at a logon screen, you can get the computer name by clicking on “How do I log on to another domain”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386" y="2716911"/>
            <a:ext cx="3140774" cy="288212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823906" y="5437632"/>
            <a:ext cx="1706880" cy="1219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2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Logon Screen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 name will appear in the box that appears. In the picture below, the computer name is GA5203N05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2886186"/>
            <a:ext cx="5245136" cy="360327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5109827" y="4773168"/>
            <a:ext cx="2010301" cy="7010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04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logged in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teacher is logged in, the computer name can be found under the start menu. In the picture below, the computer name is GA5203N05.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608" y="2642997"/>
            <a:ext cx="3686175" cy="44005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242816" y="4523232"/>
            <a:ext cx="2487168" cy="853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2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to:  Get the Computer Name</vt:lpstr>
      <vt:lpstr>At the Logon Screen (1)</vt:lpstr>
      <vt:lpstr>At the Logon Screen (2)</vt:lpstr>
      <vt:lpstr>When logged in as a teacher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 Getting the Computer Name</dc:title>
  <dc:creator>Joseph Moody</dc:creator>
  <cp:lastModifiedBy>Joseph Moody</cp:lastModifiedBy>
  <cp:revision>4</cp:revision>
  <dcterms:created xsi:type="dcterms:W3CDTF">2012-08-14T14:21:55Z</dcterms:created>
  <dcterms:modified xsi:type="dcterms:W3CDTF">2012-08-14T14:36:51Z</dcterms:modified>
</cp:coreProperties>
</file>