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57" r:id="rId4"/>
    <p:sldId id="258" r:id="rId5"/>
    <p:sldId id="269" r:id="rId6"/>
    <p:sldId id="259" r:id="rId7"/>
    <p:sldId id="260" r:id="rId8"/>
    <p:sldId id="261" r:id="rId9"/>
    <p:sldId id="264" r:id="rId10"/>
    <p:sldId id="262" r:id="rId11"/>
    <p:sldId id="263" r:id="rId12"/>
    <p:sldId id="266" r:id="rId13"/>
    <p:sldId id="271" r:id="rId14"/>
    <p:sldId id="265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taskstudio.com/support.ph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en-us/download/details.aspx?id=9257" TargetMode="External"/><Relationship Id="rId2" Type="http://schemas.openxmlformats.org/officeDocument/2006/relationships/hyperlink" Target="http://www.7-zip.org/download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taskstudio.com/support.php" TargetMode="External"/><Relationship Id="rId5" Type="http://schemas.openxmlformats.org/officeDocument/2006/relationships/hyperlink" Target="http://technet.microsoft.com/en-us/sysinternals/bb896649" TargetMode="External"/><Relationship Id="rId4" Type="http://schemas.openxmlformats.org/officeDocument/2006/relationships/hyperlink" Target="http://technet.microsoft.com/en-us/sysinternals/bb79553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1710" y="1214438"/>
            <a:ext cx="10474036" cy="2387600"/>
          </a:xfrm>
        </p:spPr>
        <p:txBody>
          <a:bodyPr/>
          <a:lstStyle/>
          <a:p>
            <a:r>
              <a:rPr lang="en-US" cap="none" dirty="0">
                <a:latin typeface="Calibri" panose="020F0502020204030204" pitchFamily="34" charset="0"/>
              </a:rPr>
              <a:t>Extracting MSIs</a:t>
            </a:r>
            <a:r>
              <a:rPr lang="en-US" sz="3600" cap="none" dirty="0">
                <a:latin typeface="Calibri" panose="020F0502020204030204" pitchFamily="34" charset="0"/>
              </a:rPr>
              <a:t> </a:t>
            </a:r>
            <a:r>
              <a:rPr lang="en-US" cap="none" dirty="0">
                <a:latin typeface="Calibri" panose="020F0502020204030204" pitchFamily="34" charset="0"/>
              </a:rPr>
              <a:t>for </a:t>
            </a:r>
            <a:r>
              <a:rPr lang="en-US" cap="none" dirty="0" smtClean="0">
                <a:latin typeface="Calibri" panose="020F0502020204030204" pitchFamily="34" charset="0"/>
              </a:rPr>
              <a:t>Software Deployment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	</a:t>
            </a:r>
            <a:r>
              <a:rPr lang="en-US" cap="none" dirty="0" smtClean="0"/>
              <a:t>Joseph Moody</a:t>
            </a:r>
            <a:r>
              <a:rPr lang="en-US" cap="none" smtClean="0"/>
              <a:t>, DeployHappiness.com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22771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7-Zip for Extraction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7-Zip is one of my favorite MSI finding tools! </a:t>
            </a:r>
          </a:p>
          <a:p>
            <a:r>
              <a:rPr lang="en-US" dirty="0" smtClean="0"/>
              <a:t>I tend to take this step first – it shows me what is going on.</a:t>
            </a:r>
          </a:p>
          <a:p>
            <a:r>
              <a:rPr lang="en-US" dirty="0" smtClean="0"/>
              <a:t>Once you have your setup, right click and select 7-Zip/Open Archive.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158" y="3939164"/>
            <a:ext cx="4419600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76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Advanced Installer and </a:t>
            </a:r>
            <a:r>
              <a:rPr lang="en-US" cap="none" dirty="0" err="1" smtClean="0"/>
              <a:t>InstallShield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For executables made with Advanced Installer:</a:t>
            </a:r>
          </a:p>
          <a:p>
            <a:pPr lvl="1"/>
            <a:r>
              <a:rPr lang="en-US" dirty="0" smtClean="0"/>
              <a:t>Setup.exe /x or Setup.exe /extract</a:t>
            </a:r>
          </a:p>
          <a:p>
            <a:pPr lvl="1"/>
            <a:endParaRPr lang="en-US" dirty="0"/>
          </a:p>
          <a:p>
            <a:r>
              <a:rPr lang="en-US" dirty="0"/>
              <a:t>For executables made </a:t>
            </a:r>
            <a:r>
              <a:rPr lang="en-US" dirty="0" smtClean="0"/>
              <a:t>with </a:t>
            </a:r>
            <a:r>
              <a:rPr lang="en-US" dirty="0" err="1" smtClean="0"/>
              <a:t>InstallShield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Setup.exe /b or Setup.exe /</a:t>
            </a:r>
            <a:r>
              <a:rPr lang="en-US" dirty="0" err="1" smtClean="0"/>
              <a:t>extract_all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If the EXE will pass switches to the MSI, you can use:</a:t>
            </a:r>
          </a:p>
          <a:p>
            <a:pPr lvl="1"/>
            <a:r>
              <a:rPr lang="en-US" dirty="0"/>
              <a:t> S</a:t>
            </a:r>
            <a:r>
              <a:rPr lang="en-US" dirty="0" smtClean="0"/>
              <a:t>etup.exe /a </a:t>
            </a:r>
            <a:r>
              <a:rPr lang="en-US" dirty="0"/>
              <a:t>/s /</a:t>
            </a:r>
            <a:r>
              <a:rPr lang="en-US" dirty="0" smtClean="0"/>
              <a:t>v”/</a:t>
            </a:r>
            <a:r>
              <a:rPr lang="en-US" dirty="0" err="1" smtClean="0"/>
              <a:t>qb</a:t>
            </a:r>
            <a:r>
              <a:rPr lang="en-US" dirty="0" smtClean="0"/>
              <a:t>” TARGETDIR=“C:\Users\Public\Extract\”</a:t>
            </a:r>
          </a:p>
          <a:p>
            <a:pPr lvl="1"/>
            <a:endParaRPr lang="en-US" dirty="0"/>
          </a:p>
          <a:p>
            <a:r>
              <a:rPr lang="en-US" dirty="0" smtClean="0"/>
              <a:t>If all else fails, use setup.exe /? </a:t>
            </a:r>
            <a:r>
              <a:rPr lang="en-US" smtClean="0"/>
              <a:t>or setup.exe -?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7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Check the Registry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After installation, MSIs </a:t>
            </a:r>
            <a:r>
              <a:rPr lang="en-US" dirty="0"/>
              <a:t>should register at: </a:t>
            </a:r>
            <a:r>
              <a:rPr lang="en-US" dirty="0" smtClean="0"/>
              <a:t>HKEY_LOCAL_MACHINE\SOFTWARE\Classes\Installer\Products</a:t>
            </a:r>
          </a:p>
          <a:p>
            <a:r>
              <a:rPr lang="en-US" dirty="0" smtClean="0"/>
              <a:t>Search for your product and expand </a:t>
            </a:r>
            <a:r>
              <a:rPr lang="en-US" dirty="0" err="1" smtClean="0"/>
              <a:t>SourceList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the MSI doesn’t exist in the </a:t>
            </a:r>
            <a:r>
              <a:rPr lang="en-US" dirty="0" err="1" smtClean="0"/>
              <a:t>LastUsedSource</a:t>
            </a:r>
            <a:r>
              <a:rPr lang="en-US" dirty="0" smtClean="0"/>
              <a:t> location anymore, </a:t>
            </a:r>
            <a:r>
              <a:rPr lang="en-US" dirty="0" err="1" smtClean="0"/>
              <a:t>relaunch</a:t>
            </a:r>
            <a:r>
              <a:rPr lang="en-US" dirty="0" smtClean="0"/>
              <a:t> the </a:t>
            </a:r>
            <a:r>
              <a:rPr lang="en-US" dirty="0" smtClean="0"/>
              <a:t>installer </a:t>
            </a:r>
            <a:r>
              <a:rPr lang="en-US" dirty="0" smtClean="0"/>
              <a:t>and check it again.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037" y="3476669"/>
            <a:ext cx="4772691" cy="141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15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Log Files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EXEs will generate log files that list the MSI location. Problem is finding the log files.</a:t>
            </a:r>
          </a:p>
          <a:p>
            <a:r>
              <a:rPr lang="en-US" dirty="0" smtClean="0"/>
              <a:t>Possible Locations: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install root (installer location)</a:t>
            </a:r>
          </a:p>
          <a:p>
            <a:pPr lvl="1"/>
            <a:r>
              <a:rPr lang="en-US" dirty="0" smtClean="0"/>
              <a:t>Program Files\</a:t>
            </a:r>
            <a:r>
              <a:rPr lang="en-US" dirty="0" err="1" smtClean="0"/>
              <a:t>ApplicationName</a:t>
            </a:r>
            <a:r>
              <a:rPr lang="en-US" dirty="0" smtClean="0"/>
              <a:t>\</a:t>
            </a:r>
          </a:p>
          <a:p>
            <a:pPr lvl="1"/>
            <a:r>
              <a:rPr lang="en-US" smtClean="0"/>
              <a:t>%Temp%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27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What’s Changed?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last resort, you can use a before/after snapshot to track computer changes. </a:t>
            </a:r>
          </a:p>
          <a:p>
            <a:r>
              <a:rPr lang="en-US" dirty="0" smtClean="0"/>
              <a:t>My current favorite is </a:t>
            </a:r>
            <a:r>
              <a:rPr lang="en-US" dirty="0" smtClean="0">
                <a:hlinkClick r:id="rId2"/>
              </a:rPr>
              <a:t>What’s Changed.</a:t>
            </a:r>
            <a:endParaRPr lang="en-US" dirty="0" smtClean="0"/>
          </a:p>
          <a:p>
            <a:r>
              <a:rPr lang="en-US" dirty="0" smtClean="0"/>
              <a:t>Steps:</a:t>
            </a:r>
          </a:p>
          <a:p>
            <a:pPr lvl="1"/>
            <a:r>
              <a:rPr lang="en-US" dirty="0" smtClean="0"/>
              <a:t>Before Snapshot</a:t>
            </a:r>
          </a:p>
          <a:p>
            <a:pPr lvl="1"/>
            <a:r>
              <a:rPr lang="en-US" dirty="0" smtClean="0"/>
              <a:t>Launch application and leave at first prompt</a:t>
            </a:r>
          </a:p>
          <a:p>
            <a:pPr lvl="1"/>
            <a:r>
              <a:rPr lang="en-US" dirty="0" smtClean="0"/>
              <a:t>After Snapshot, open log file for MSI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00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122" y="295245"/>
            <a:ext cx="9905998" cy="1478570"/>
          </a:xfrm>
        </p:spPr>
        <p:txBody>
          <a:bodyPr/>
          <a:lstStyle/>
          <a:p>
            <a:r>
              <a:rPr lang="en-US" cap="none" dirty="0" smtClean="0"/>
              <a:t>What’s Changed: Tips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238" y="1596982"/>
            <a:ext cx="9905999" cy="3541714"/>
          </a:xfrm>
        </p:spPr>
        <p:txBody>
          <a:bodyPr/>
          <a:lstStyle/>
          <a:p>
            <a:r>
              <a:rPr lang="en-US" dirty="0" smtClean="0"/>
              <a:t>Only scan files – select just the primary drive.</a:t>
            </a:r>
          </a:p>
          <a:p>
            <a:r>
              <a:rPr lang="en-US" dirty="0" smtClean="0"/>
              <a:t>If MSI isn’t found in the </a:t>
            </a:r>
            <a:r>
              <a:rPr lang="en-US" dirty="0"/>
              <a:t>A</a:t>
            </a:r>
            <a:r>
              <a:rPr lang="en-US" dirty="0" smtClean="0"/>
              <a:t>fter </a:t>
            </a:r>
            <a:r>
              <a:rPr lang="en-US" dirty="0"/>
              <a:t>S</a:t>
            </a:r>
            <a:r>
              <a:rPr lang="en-US" dirty="0" smtClean="0"/>
              <a:t>napshot, repeat the process and install the software.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474" y="3367839"/>
            <a:ext cx="28575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95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Final Tips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6525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 a VM with snapshots to find extract, configure, and test your applications.</a:t>
            </a:r>
          </a:p>
          <a:p>
            <a:r>
              <a:rPr lang="en-US" dirty="0" smtClean="0"/>
              <a:t>Base this VM off of your most common machine configuration.</a:t>
            </a:r>
          </a:p>
          <a:p>
            <a:endParaRPr lang="en-US" dirty="0" smtClean="0"/>
          </a:p>
          <a:p>
            <a:r>
              <a:rPr lang="en-US" dirty="0" smtClean="0"/>
              <a:t>Pre-setup the following applications on your VM:</a:t>
            </a:r>
          </a:p>
          <a:p>
            <a:pPr lvl="1"/>
            <a:r>
              <a:rPr lang="en-US" dirty="0" smtClean="0">
                <a:hlinkClick r:id="rId2"/>
              </a:rPr>
              <a:t>7-Zip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Trace32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Process Monitor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PSTools</a:t>
            </a:r>
            <a:endParaRPr lang="en-US" dirty="0" smtClean="0"/>
          </a:p>
          <a:p>
            <a:pPr lvl="1"/>
            <a:r>
              <a:rPr lang="en-US" dirty="0" smtClean="0">
                <a:hlinkClick r:id="rId6"/>
              </a:rPr>
              <a:t>What’s Changed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396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Ground </a:t>
            </a:r>
            <a:r>
              <a:rPr lang="en-US" cap="none" dirty="0" smtClean="0"/>
              <a:t>Rule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isn’t stump the chump – I won’t be able to answer every question</a:t>
            </a:r>
          </a:p>
          <a:p>
            <a:pPr lvl="1"/>
            <a:r>
              <a:rPr lang="en-US" dirty="0" smtClean="0"/>
              <a:t>Especially specific questions like “where is the MSI for Adobe Flash 8.600.1.423?”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619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Why Should I Even Care?</a:t>
            </a:r>
            <a:endParaRPr lang="en-US" cap="non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MSIs are the easiest application type to install</a:t>
            </a:r>
          </a:p>
          <a:p>
            <a:r>
              <a:rPr lang="en-US" dirty="0" smtClean="0"/>
              <a:t>MSIs are self repairing</a:t>
            </a:r>
          </a:p>
          <a:p>
            <a:r>
              <a:rPr lang="en-US" dirty="0" smtClean="0"/>
              <a:t>MSIs (mostly) have clean uninstalls</a:t>
            </a:r>
          </a:p>
          <a:p>
            <a:r>
              <a:rPr lang="en-US" dirty="0" smtClean="0"/>
              <a:t>MSIs let you layer software changes through transforms</a:t>
            </a:r>
            <a:endParaRPr lang="en-US" dirty="0"/>
          </a:p>
          <a:p>
            <a:r>
              <a:rPr lang="en-US" dirty="0" smtClean="0"/>
              <a:t>MSIs have standard switches and features</a:t>
            </a:r>
          </a:p>
          <a:p>
            <a:pPr lvl="1"/>
            <a:r>
              <a:rPr lang="en-US" dirty="0" smtClean="0"/>
              <a:t>/q will always be quiet</a:t>
            </a:r>
          </a:p>
          <a:p>
            <a:pPr lvl="1"/>
            <a:r>
              <a:rPr lang="en-US" dirty="0" smtClean="0"/>
              <a:t>/x will always uninstall</a:t>
            </a:r>
          </a:p>
          <a:p>
            <a:pPr lvl="1"/>
            <a:r>
              <a:rPr lang="en-US" dirty="0" smtClean="0"/>
              <a:t>/t will always apply your transform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 an ideal environment, you would deploy 100% MSIs</a:t>
            </a:r>
            <a:r>
              <a:rPr lang="en-US" dirty="0"/>
              <a:t> </a:t>
            </a:r>
            <a:r>
              <a:rPr lang="en-US" dirty="0" smtClean="0"/>
              <a:t>using GPSI or SCCM.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8389" y="3012900"/>
            <a:ext cx="3943350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03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Hardest Part is Getting the MSI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Order of Operations for MSI Usage: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Company Provided MSI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Extracted MSI from Application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Repackaged MSI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Provided MSI (hosted on another site, repackaged by someone else)</a:t>
            </a:r>
          </a:p>
          <a:p>
            <a:pPr marL="914400" lvl="1" indent="-457200">
              <a:buFont typeface="+mj-lt"/>
              <a:buAutoNum type="arabicParenR"/>
            </a:pPr>
            <a:endParaRPr lang="en-US" dirty="0" smtClean="0"/>
          </a:p>
          <a:p>
            <a:r>
              <a:rPr lang="en-US" dirty="0" smtClean="0"/>
              <a:t>Today – we will focus on #2 by extracting MSIs from an EXE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81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Why Not </a:t>
            </a:r>
            <a:r>
              <a:rPr lang="en-US" cap="none" dirty="0" err="1" smtClean="0"/>
              <a:t>AppDeploy</a:t>
            </a:r>
            <a:r>
              <a:rPr lang="en-US" cap="none" dirty="0" smtClean="0"/>
              <a:t> It?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AppDeploy</a:t>
            </a:r>
            <a:r>
              <a:rPr lang="en-US" dirty="0" smtClean="0"/>
              <a:t> (now </a:t>
            </a:r>
            <a:r>
              <a:rPr lang="en-US" dirty="0" err="1" smtClean="0"/>
              <a:t>ITNinja</a:t>
            </a:r>
            <a:r>
              <a:rPr lang="en-US" dirty="0" smtClean="0"/>
              <a:t>) is a great resource – I use it all of the time to quickly find application settings.</a:t>
            </a:r>
          </a:p>
          <a:p>
            <a:r>
              <a:rPr lang="en-US" dirty="0" smtClean="0"/>
              <a:t>But </a:t>
            </a:r>
            <a:r>
              <a:rPr lang="en-US" dirty="0" err="1"/>
              <a:t>AppDeploy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Doesn’t teach you how to actually work with software</a:t>
            </a:r>
          </a:p>
          <a:p>
            <a:pPr lvl="1"/>
            <a:r>
              <a:rPr lang="en-US" dirty="0" smtClean="0"/>
              <a:t>Might not have the application listed when you really need it! (think unique apps)</a:t>
            </a:r>
          </a:p>
          <a:p>
            <a:pPr lvl="1"/>
            <a:endParaRPr lang="en-US" dirty="0"/>
          </a:p>
          <a:p>
            <a:r>
              <a:rPr lang="en-US" dirty="0" smtClean="0"/>
              <a:t>Would you rather rely on someone else to post their findings or rely on your skills?</a:t>
            </a:r>
          </a:p>
        </p:txBody>
      </p:sp>
    </p:spTree>
    <p:extLst>
      <p:ext uri="{BB962C8B-B14F-4D97-AF65-F5344CB8AC3E}">
        <p14:creationId xmlns:p14="http://schemas.microsoft.com/office/powerpoint/2010/main" val="125584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How do we know an MSI is even there? Clue #1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launching the setup, you should at least see MSIEXEC under Task Manager</a:t>
            </a:r>
          </a:p>
          <a:p>
            <a:r>
              <a:rPr lang="en-US" dirty="0"/>
              <a:t>MSIs are driven by </a:t>
            </a:r>
            <a:r>
              <a:rPr lang="en-US" dirty="0" smtClean="0"/>
              <a:t>MSIEXEC</a:t>
            </a:r>
          </a:p>
          <a:p>
            <a:r>
              <a:rPr lang="en-US" dirty="0" smtClean="0"/>
              <a:t>Process should be running as you.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523" y="4488873"/>
            <a:ext cx="59055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92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How do we know an MSI is </a:t>
            </a:r>
            <a:r>
              <a:rPr lang="en-US" cap="none" dirty="0" smtClean="0"/>
              <a:t>even </a:t>
            </a:r>
            <a:r>
              <a:rPr lang="en-US" cap="none" dirty="0"/>
              <a:t>there? Clue </a:t>
            </a:r>
            <a:r>
              <a:rPr lang="en-US" cap="none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MSIEXEC icon can be found on/within the setup.</a:t>
            </a:r>
          </a:p>
          <a:p>
            <a:r>
              <a:rPr lang="en-US" dirty="0" smtClean="0"/>
              <a:t>You see the MSIEXEC icon during the extracting/setup phase of the install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4286" y="3869459"/>
            <a:ext cx="481012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84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Where, oh where, did my MSI go?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01276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Companies aren’t the best about storing the MSI in a standard location:</a:t>
            </a:r>
          </a:p>
          <a:p>
            <a:r>
              <a:rPr lang="en-US" dirty="0" smtClean="0"/>
              <a:t>Here are some possible locations:</a:t>
            </a:r>
          </a:p>
          <a:p>
            <a:pPr lvl="1"/>
            <a:r>
              <a:rPr lang="en-US" dirty="0"/>
              <a:t>%TEMP%\; C:\windows\temp</a:t>
            </a:r>
            <a:r>
              <a:rPr lang="en-US" dirty="0" smtClean="0"/>
              <a:t>\		EX: </a:t>
            </a:r>
            <a:r>
              <a:rPr lang="en-US" dirty="0" err="1" smtClean="0"/>
              <a:t>Shoretel</a:t>
            </a:r>
            <a:r>
              <a:rPr lang="en-US" dirty="0" smtClean="0"/>
              <a:t> Communicator, VMWare Products</a:t>
            </a:r>
          </a:p>
          <a:p>
            <a:pPr lvl="1"/>
            <a:r>
              <a:rPr lang="en-US" dirty="0" smtClean="0"/>
              <a:t>%USERPROFILE%\</a:t>
            </a:r>
            <a:r>
              <a:rPr lang="en-US" dirty="0" err="1" smtClean="0"/>
              <a:t>AppData</a:t>
            </a:r>
            <a:r>
              <a:rPr lang="en-US" dirty="0" smtClean="0"/>
              <a:t>\Local\Temp\	EX: A lot of Microsoft Products!</a:t>
            </a:r>
          </a:p>
          <a:p>
            <a:pPr lvl="1"/>
            <a:r>
              <a:rPr lang="en-US" dirty="0" smtClean="0"/>
              <a:t>%APPDATA%\; </a:t>
            </a:r>
            <a:r>
              <a:rPr lang="en-US" dirty="0" err="1" smtClean="0"/>
              <a:t>Appdata</a:t>
            </a:r>
            <a:r>
              <a:rPr lang="en-US" dirty="0" smtClean="0"/>
              <a:t>\Roaming		EX: Java</a:t>
            </a:r>
          </a:p>
          <a:p>
            <a:pPr lvl="1"/>
            <a:r>
              <a:rPr lang="en-US" dirty="0" smtClean="0"/>
              <a:t>C:\Windows\Installer\  &lt;only true if MSI has already been installed on machine</a:t>
            </a:r>
          </a:p>
          <a:p>
            <a:pPr lvl="1"/>
            <a:endParaRPr lang="en-US" dirty="0"/>
          </a:p>
          <a:p>
            <a:r>
              <a:rPr lang="en-US" dirty="0" smtClean="0"/>
              <a:t>Be sure that hidden files are visible and that file extensions are visible.</a:t>
            </a:r>
          </a:p>
          <a:p>
            <a:r>
              <a:rPr lang="en-US" dirty="0" smtClean="0"/>
              <a:t>Narrow your search to just MSIs by searching for *.MSI</a:t>
            </a:r>
          </a:p>
          <a:p>
            <a:r>
              <a:rPr lang="en-US" dirty="0" smtClean="0"/>
              <a:t>If you redirect %APPDATA%, be sure to check the network location instead of a local folder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69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Don’t Forget the CABs, .INIs, or Other Files!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876000"/>
            <a:ext cx="9905999" cy="3541714"/>
          </a:xfrm>
        </p:spPr>
        <p:txBody>
          <a:bodyPr/>
          <a:lstStyle/>
          <a:p>
            <a:r>
              <a:rPr lang="en-US" dirty="0" smtClean="0"/>
              <a:t>When searching, always copy the entire folder that the MSI is in</a:t>
            </a:r>
            <a:r>
              <a:rPr lang="en-US" dirty="0" smtClean="0"/>
              <a:t>. An MSI doesn’t want to be without its cronies.</a:t>
            </a:r>
            <a:endParaRPr lang="en-US" dirty="0" smtClean="0"/>
          </a:p>
          <a:p>
            <a:r>
              <a:rPr lang="en-US" dirty="0" smtClean="0"/>
              <a:t>If the MSI has multiple components (such as a dependency), be sure to grab those files and to maintain their folder structure.</a:t>
            </a:r>
          </a:p>
          <a:p>
            <a:r>
              <a:rPr lang="en-US" dirty="0" smtClean="0"/>
              <a:t>For example, copy .\JAVA\JRE\* instead of just </a:t>
            </a:r>
            <a:r>
              <a:rPr lang="en-US" dirty="0"/>
              <a:t> </a:t>
            </a:r>
            <a:r>
              <a:rPr lang="en-US" dirty="0" smtClean="0"/>
              <a:t>.\JAVA\JRE\installer.msi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190" y="4629150"/>
            <a:ext cx="1695450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06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TC104033919[[fn=Circuit]]</Template>
  <TotalTime>1902</TotalTime>
  <Words>728</Words>
  <Application>Microsoft Office PowerPoint</Application>
  <PresentationFormat>Widescreen</PresentationFormat>
  <Paragraphs>102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Trebuchet MS</vt:lpstr>
      <vt:lpstr>Circuit</vt:lpstr>
      <vt:lpstr>Extracting MSIs for Software Deployment</vt:lpstr>
      <vt:lpstr>Ground Rule</vt:lpstr>
      <vt:lpstr>Why Should I Even Care?</vt:lpstr>
      <vt:lpstr>Hardest Part is Getting the MSI</vt:lpstr>
      <vt:lpstr>Why Not AppDeploy It?</vt:lpstr>
      <vt:lpstr>How do we know an MSI is even there? Clue #1</vt:lpstr>
      <vt:lpstr>How do we know an MSI is even there? Clue #2</vt:lpstr>
      <vt:lpstr>Where, oh where, did my MSI go?</vt:lpstr>
      <vt:lpstr>Don’t Forget the CABs, .INIs, or Other Files!</vt:lpstr>
      <vt:lpstr>7-Zip for Extraction</vt:lpstr>
      <vt:lpstr>Advanced Installer and InstallShield</vt:lpstr>
      <vt:lpstr>Check the Registry</vt:lpstr>
      <vt:lpstr>Log Files</vt:lpstr>
      <vt:lpstr>What’s Changed?</vt:lpstr>
      <vt:lpstr>What’s Changed: Tips</vt:lpstr>
      <vt:lpstr>Final Tips</vt:lpstr>
    </vt:vector>
  </TitlesOfParts>
  <Company>GCBE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Extracting MSIs for Software Deployment</dc:title>
  <dc:creator>Joseph Moody</dc:creator>
  <cp:lastModifiedBy>Joseph Moody</cp:lastModifiedBy>
  <cp:revision>26</cp:revision>
  <dcterms:created xsi:type="dcterms:W3CDTF">2013-10-21T12:38:24Z</dcterms:created>
  <dcterms:modified xsi:type="dcterms:W3CDTF">2013-11-08T00:30:08Z</dcterms:modified>
</cp:coreProperties>
</file>