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0" r:id="rId3"/>
    <p:sldId id="26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69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1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5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6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2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8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0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1979AB-9E92-4BF8-8423-50C5C351FC1F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4CD486-0B03-48C4-9AC5-78E0D56A30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262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Active Directory with PowerShell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Moody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2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9379575" cy="4023360"/>
          </a:xfrm>
        </p:spPr>
        <p:txBody>
          <a:bodyPr/>
          <a:lstStyle/>
          <a:p>
            <a:r>
              <a:rPr lang="en-US" dirty="0"/>
              <a:t> Get-ADComputer -filter 'Name -like "GAMCN*"' -Properties </a:t>
            </a:r>
            <a:r>
              <a:rPr lang="en-US" dirty="0" err="1"/>
              <a:t>PasswordLastSet</a:t>
            </a:r>
            <a:r>
              <a:rPr lang="en-US" dirty="0"/>
              <a:t> | </a:t>
            </a:r>
            <a:r>
              <a:rPr lang="en-US" dirty="0" smtClean="0"/>
              <a:t>select </a:t>
            </a:r>
            <a:r>
              <a:rPr lang="en-US" dirty="0" err="1"/>
              <a:t>name,PasswordLastSet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What column are we sorted by?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Get-ADComputer -filter 'Name -like "GAMCN*"' -Properties </a:t>
            </a:r>
            <a:r>
              <a:rPr lang="en-US" dirty="0" err="1"/>
              <a:t>PasswordLastSet</a:t>
            </a:r>
            <a:r>
              <a:rPr lang="en-US" dirty="0"/>
              <a:t> | select </a:t>
            </a:r>
            <a:r>
              <a:rPr lang="en-US" dirty="0" err="1"/>
              <a:t>name,PasswordLastSet</a:t>
            </a:r>
            <a:r>
              <a:rPr lang="en-US" dirty="0"/>
              <a:t> </a:t>
            </a:r>
            <a:r>
              <a:rPr lang="en-US" dirty="0" smtClean="0"/>
              <a:t> | Sort-object </a:t>
            </a:r>
            <a:r>
              <a:rPr lang="en-US" dirty="0" err="1" smtClean="0"/>
              <a:t>PasswordLastSet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4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Get-</a:t>
            </a:r>
            <a:r>
              <a:rPr lang="en-US" dirty="0" err="1" smtClean="0"/>
              <a:t>ADComputer</a:t>
            </a:r>
            <a:r>
              <a:rPr lang="en-US" dirty="0" smtClean="0"/>
              <a:t> </a:t>
            </a:r>
            <a:r>
              <a:rPr lang="en-US" dirty="0"/>
              <a:t>-filter 'Name -like "GAMCN*"' -Properties </a:t>
            </a:r>
            <a:r>
              <a:rPr lang="en-US" dirty="0" err="1"/>
              <a:t>PasswordLastSet</a:t>
            </a:r>
            <a:r>
              <a:rPr lang="en-US" dirty="0"/>
              <a:t> | select </a:t>
            </a:r>
            <a:r>
              <a:rPr lang="en-US" dirty="0" err="1"/>
              <a:t>name,PasswordLastSet</a:t>
            </a:r>
            <a:r>
              <a:rPr lang="en-US" dirty="0"/>
              <a:t>  | Sort-object </a:t>
            </a:r>
            <a:r>
              <a:rPr lang="en-US" dirty="0" err="1"/>
              <a:t>PasswordLastSet</a:t>
            </a:r>
            <a:r>
              <a:rPr lang="en-US" dirty="0"/>
              <a:t> | export-csv .\</a:t>
            </a:r>
            <a:r>
              <a:rPr lang="en-US" dirty="0" smtClean="0"/>
              <a:t>Computers.csv</a:t>
            </a:r>
          </a:p>
          <a:p>
            <a:pPr lvl="1"/>
            <a:r>
              <a:rPr lang="en-US" dirty="0" smtClean="0"/>
              <a:t>-append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notypeinformation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2000" dirty="0" smtClean="0"/>
              <a:t>Troubleshooting Tip: If a script like the one above doesn’t work, test each part independently.</a:t>
            </a:r>
          </a:p>
          <a:p>
            <a:pPr marL="201168" lvl="1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5391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New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out what your computer name is – write down your station number (ex: N01)</a:t>
            </a:r>
          </a:p>
          <a:p>
            <a:endParaRPr lang="en-US" dirty="0"/>
          </a:p>
          <a:p>
            <a:r>
              <a:rPr lang="en-US" dirty="0" smtClean="0"/>
              <a:t>New-</a:t>
            </a:r>
            <a:r>
              <a:rPr lang="en-US" dirty="0" err="1" smtClean="0"/>
              <a:t>ADComputer</a:t>
            </a:r>
            <a:r>
              <a:rPr lang="en-US" dirty="0" smtClean="0"/>
              <a:t> requires four parameters: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err="1" smtClean="0"/>
              <a:t>SAMAccountName</a:t>
            </a:r>
            <a:endParaRPr lang="en-US" dirty="0" smtClean="0"/>
          </a:p>
          <a:p>
            <a:pPr lvl="1"/>
            <a:r>
              <a:rPr lang="en-US" dirty="0" smtClean="0"/>
              <a:t>Path (OU Location)</a:t>
            </a:r>
          </a:p>
          <a:p>
            <a:pPr lvl="1"/>
            <a:r>
              <a:rPr lang="en-US" dirty="0" smtClean="0"/>
              <a:t>Enabled Status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New-</a:t>
            </a:r>
            <a:r>
              <a:rPr lang="en-US" dirty="0" err="1"/>
              <a:t>ADComputer</a:t>
            </a:r>
            <a:r>
              <a:rPr lang="en-US" dirty="0"/>
              <a:t> -Name </a:t>
            </a:r>
            <a:r>
              <a:rPr lang="en-US" dirty="0" smtClean="0"/>
              <a:t>“Test-N01" </a:t>
            </a:r>
            <a:r>
              <a:rPr lang="en-US" dirty="0"/>
              <a:t>-</a:t>
            </a:r>
            <a:r>
              <a:rPr lang="en-US" dirty="0" err="1"/>
              <a:t>SamAccountName</a:t>
            </a:r>
            <a:r>
              <a:rPr lang="en-US" dirty="0"/>
              <a:t> </a:t>
            </a:r>
            <a:r>
              <a:rPr lang="en-US" dirty="0" smtClean="0"/>
              <a:t>“Test-N01" </a:t>
            </a:r>
            <a:r>
              <a:rPr lang="en-US" dirty="0"/>
              <a:t>-Path </a:t>
            </a:r>
            <a:r>
              <a:rPr lang="en-US" dirty="0" smtClean="0"/>
              <a:t>"OU=</a:t>
            </a:r>
            <a:r>
              <a:rPr lang="en-US" dirty="0" err="1" smtClean="0"/>
              <a:t>PowerShell,OU</a:t>
            </a:r>
            <a:r>
              <a:rPr lang="en-US" dirty="0" smtClean="0"/>
              <a:t>=</a:t>
            </a:r>
            <a:r>
              <a:rPr lang="en-US" dirty="0" err="1" smtClean="0"/>
              <a:t>UnAssigned,OU</a:t>
            </a:r>
            <a:r>
              <a:rPr lang="en-US" dirty="0" smtClean="0"/>
              <a:t>=Domain </a:t>
            </a:r>
            <a:r>
              <a:rPr lang="en-US" dirty="0" err="1" smtClean="0"/>
              <a:t>Sites,DC</a:t>
            </a:r>
            <a:r>
              <a:rPr lang="en-US" dirty="0" smtClean="0"/>
              <a:t>=GCBE,DC=local" </a:t>
            </a:r>
            <a:r>
              <a:rPr lang="en-US" dirty="0"/>
              <a:t>-Enabled $True </a:t>
            </a:r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Variables to Know: $True, $False, $Null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9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with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can be modified by piping results from a get command to a set command</a:t>
            </a:r>
          </a:p>
          <a:p>
            <a:pPr lvl="1"/>
            <a:r>
              <a:rPr lang="en-US" dirty="0" smtClean="0"/>
              <a:t>Syntax example: Get-</a:t>
            </a:r>
            <a:r>
              <a:rPr lang="en-US" dirty="0" err="1" smtClean="0"/>
              <a:t>ADComputer</a:t>
            </a:r>
            <a:r>
              <a:rPr lang="en-US" dirty="0" smtClean="0"/>
              <a:t> | Set-</a:t>
            </a:r>
            <a:r>
              <a:rPr lang="en-US" dirty="0" err="1" smtClean="0"/>
              <a:t>ADComputer</a:t>
            </a:r>
            <a:endParaRPr lang="en-US" dirty="0" smtClean="0"/>
          </a:p>
          <a:p>
            <a:pPr lvl="1"/>
            <a:r>
              <a:rPr lang="en-US" dirty="0" smtClean="0"/>
              <a:t>Use the command add-on to view the Set parameters</a:t>
            </a:r>
          </a:p>
          <a:p>
            <a:pPr lvl="1"/>
            <a:endParaRPr lang="en-US" dirty="0" smtClean="0"/>
          </a:p>
          <a:p>
            <a:r>
              <a:rPr lang="en-US" dirty="0"/>
              <a:t> Get-</a:t>
            </a:r>
            <a:r>
              <a:rPr lang="en-US" dirty="0" err="1"/>
              <a:t>ADComputer</a:t>
            </a:r>
            <a:r>
              <a:rPr lang="en-US" dirty="0"/>
              <a:t> -Identity </a:t>
            </a:r>
            <a:r>
              <a:rPr lang="en-US" dirty="0" smtClean="0"/>
              <a:t>Test-N01 </a:t>
            </a:r>
            <a:r>
              <a:rPr lang="en-US" dirty="0"/>
              <a:t>| Set-</a:t>
            </a:r>
            <a:r>
              <a:rPr lang="en-US" dirty="0" err="1"/>
              <a:t>ADComputer</a:t>
            </a:r>
            <a:r>
              <a:rPr lang="en-US" dirty="0"/>
              <a:t> -Location "</a:t>
            </a:r>
            <a:r>
              <a:rPr lang="en-US" dirty="0" err="1"/>
              <a:t>Brunswick,GA</a:t>
            </a:r>
            <a:r>
              <a:rPr lang="en-US" dirty="0"/>
              <a:t>"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Now use Get-</a:t>
            </a:r>
            <a:r>
              <a:rPr lang="en-US" dirty="0" err="1" smtClean="0"/>
              <a:t>ADComputer</a:t>
            </a:r>
            <a:r>
              <a:rPr lang="en-US" dirty="0" smtClean="0"/>
              <a:t> and verify the location is set.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Whatif</a:t>
            </a:r>
            <a:r>
              <a:rPr lang="en-US" dirty="0" smtClean="0"/>
              <a:t> </a:t>
            </a:r>
            <a:r>
              <a:rPr lang="en-US" dirty="0"/>
              <a:t>parameter is your friend! Use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when making mass changes to test.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Get-</a:t>
            </a:r>
            <a:r>
              <a:rPr lang="en-US" dirty="0" err="1"/>
              <a:t>ADComputer</a:t>
            </a:r>
            <a:r>
              <a:rPr lang="en-US" dirty="0"/>
              <a:t> -Filter 'Name -like "</a:t>
            </a:r>
            <a:r>
              <a:rPr lang="en-US" dirty="0" smtClean="0"/>
              <a:t>Test-N*"' </a:t>
            </a:r>
            <a:r>
              <a:rPr lang="en-US" dirty="0"/>
              <a:t>| Set-</a:t>
            </a:r>
            <a:r>
              <a:rPr lang="en-US" dirty="0" err="1"/>
              <a:t>ADComputer</a:t>
            </a:r>
            <a:r>
              <a:rPr lang="en-US" dirty="0"/>
              <a:t> -Location "</a:t>
            </a:r>
            <a:r>
              <a:rPr lang="en-US" dirty="0" err="1" smtClean="0"/>
              <a:t>Brunswick,GA</a:t>
            </a:r>
            <a:r>
              <a:rPr lang="en-US" dirty="0" smtClean="0"/>
              <a:t>“ </a:t>
            </a:r>
            <a:r>
              <a:rPr lang="en-US" dirty="0" smtClean="0"/>
              <a:t>–</a:t>
            </a:r>
            <a:r>
              <a:rPr lang="en-US" dirty="0" err="1" smtClean="0"/>
              <a:t>whatif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7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Disable and </a:t>
            </a:r>
            <a:r>
              <a:rPr lang="en-US" dirty="0" smtClean="0"/>
              <a:t>Tag -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Get command to Find Your Test Computer. </a:t>
            </a:r>
          </a:p>
          <a:p>
            <a:r>
              <a:rPr lang="en-US" dirty="0" smtClean="0"/>
              <a:t>Disable Your Test </a:t>
            </a:r>
            <a:r>
              <a:rPr lang="en-US" dirty="0" smtClean="0"/>
              <a:t>Computer’s AD Account</a:t>
            </a:r>
          </a:p>
          <a:p>
            <a:r>
              <a:rPr lang="en-US" dirty="0" smtClean="0"/>
              <a:t>Set the  Computer’s Description to the Current Date</a:t>
            </a:r>
          </a:p>
          <a:p>
            <a:pPr lvl="1"/>
            <a:r>
              <a:rPr lang="en-US" dirty="0" smtClean="0"/>
              <a:t>Hint:  (Get-Date)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a live environment, you would move these disabled computers into a dedicated OU.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2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of these examples use the Quest AD cmdlets. This module can be downloaded or you can substitute the normal AD cmdlets.</a:t>
            </a:r>
          </a:p>
          <a:p>
            <a:endParaRPr lang="en-US" dirty="0" smtClean="0"/>
          </a:p>
          <a:p>
            <a:r>
              <a:rPr lang="en-US" dirty="0" smtClean="0"/>
              <a:t>1. Cleaning Up Stale AD Accounts</a:t>
            </a:r>
          </a:p>
          <a:p>
            <a:r>
              <a:rPr lang="en-US" dirty="0"/>
              <a:t>2. </a:t>
            </a:r>
            <a:r>
              <a:rPr lang="en-US" dirty="0" smtClean="0"/>
              <a:t>Creating </a:t>
            </a:r>
            <a:r>
              <a:rPr lang="en-US" dirty="0"/>
              <a:t>New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3. Renaming Computers</a:t>
            </a:r>
          </a:p>
          <a:p>
            <a:r>
              <a:rPr lang="en-US" dirty="0" smtClean="0"/>
              <a:t>4. Updating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0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Tips for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PowerShell ISE. Script pane on top + Console on bottom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US" dirty="0" smtClean="0"/>
              <a:t>How to Use Help </a:t>
            </a:r>
          </a:p>
          <a:p>
            <a:pPr lvl="1"/>
            <a:r>
              <a:rPr lang="en-US" dirty="0" smtClean="0"/>
              <a:t>Get-Help Get-ADComputer -full</a:t>
            </a:r>
          </a:p>
          <a:p>
            <a:pPr lvl="1"/>
            <a:r>
              <a:rPr lang="en-US" dirty="0" smtClean="0"/>
              <a:t>Get-Help Get-ADUser –examples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 cmdlet – press F1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Some examples will span multiple lines – when typing them, type them as a single line.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8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Up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PowerShell: Current version is 4, 5 to be released in August.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PSVersiontable</a:t>
            </a:r>
            <a:r>
              <a:rPr lang="en-US" dirty="0" smtClean="0"/>
              <a:t> will show you your current version.</a:t>
            </a:r>
          </a:p>
          <a:p>
            <a:pPr lvl="1"/>
            <a:r>
              <a:rPr lang="en-US" dirty="0" smtClean="0"/>
              <a:t>Install latest Windows Management Framework to update PowerShell.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 on at least version 3, you are good for today.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Update your Help on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use</a:t>
            </a:r>
            <a:r>
              <a:rPr lang="en-US" dirty="0"/>
              <a:t> </a:t>
            </a:r>
            <a:r>
              <a:rPr lang="en-US" dirty="0" smtClean="0"/>
              <a:t>by running update-help. </a:t>
            </a:r>
            <a:endParaRPr lang="en-US" dirty="0"/>
          </a:p>
          <a:p>
            <a:pPr lvl="1"/>
            <a:r>
              <a:rPr lang="en-US" dirty="0"/>
              <a:t>Create a monthly update task.</a:t>
            </a:r>
          </a:p>
          <a:p>
            <a:pPr lvl="1"/>
            <a:r>
              <a:rPr lang="en-US" dirty="0"/>
              <a:t>Must be ran as an administrator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Modules for Active Directory Management</a:t>
            </a:r>
          </a:p>
          <a:p>
            <a:pPr lvl="1"/>
            <a:r>
              <a:rPr lang="en-US" dirty="0" smtClean="0"/>
              <a:t>Default Active Directory Module</a:t>
            </a:r>
          </a:p>
          <a:p>
            <a:pPr lvl="1"/>
            <a:r>
              <a:rPr lang="en-US" dirty="0" smtClean="0"/>
              <a:t>Quest AD Module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 Module: </a:t>
            </a:r>
          </a:p>
          <a:p>
            <a:pPr lvl="1"/>
            <a:r>
              <a:rPr lang="en-US" dirty="0" smtClean="0"/>
              <a:t>2008 R2 + domain, cmdlets are </a:t>
            </a:r>
            <a:r>
              <a:rPr lang="en-US" i="1" dirty="0" smtClean="0"/>
              <a:t>verb-ADnoun</a:t>
            </a:r>
          </a:p>
          <a:p>
            <a:pPr lvl="1"/>
            <a:r>
              <a:rPr lang="en-US" dirty="0" smtClean="0"/>
              <a:t>import-module ActiveDirectory</a:t>
            </a:r>
          </a:p>
          <a:p>
            <a:endParaRPr lang="en-US" i="1" dirty="0"/>
          </a:p>
          <a:p>
            <a:r>
              <a:rPr lang="en-US" dirty="0" smtClean="0"/>
              <a:t>Quest Module: </a:t>
            </a:r>
          </a:p>
          <a:p>
            <a:pPr lvl="1"/>
            <a:r>
              <a:rPr lang="en-US" dirty="0" smtClean="0"/>
              <a:t>requires 3</a:t>
            </a:r>
            <a:r>
              <a:rPr lang="en-US" baseline="30000" dirty="0" smtClean="0"/>
              <a:t>rd</a:t>
            </a:r>
            <a:r>
              <a:rPr lang="en-US" dirty="0" smtClean="0"/>
              <a:t> party software, cmdlets are </a:t>
            </a:r>
            <a:r>
              <a:rPr lang="en-US" i="1" dirty="0" smtClean="0"/>
              <a:t>verb-QADnoun</a:t>
            </a:r>
          </a:p>
          <a:p>
            <a:pPr lvl="1"/>
            <a:r>
              <a:rPr lang="en-US" dirty="0" smtClean="0"/>
              <a:t>Add-PSSnapin Quest.ActiveRoles.ADManagement</a:t>
            </a:r>
          </a:p>
        </p:txBody>
      </p:sp>
    </p:spTree>
    <p:extLst>
      <p:ext uri="{BB962C8B-B14F-4D97-AF65-F5344CB8AC3E}">
        <p14:creationId xmlns:p14="http://schemas.microsoft.com/office/powerpoint/2010/main" val="23397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with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450756" cy="4023359"/>
          </a:xfrm>
        </p:spPr>
        <p:txBody>
          <a:bodyPr/>
          <a:lstStyle/>
          <a:p>
            <a:r>
              <a:rPr lang="en-US" dirty="0" smtClean="0"/>
              <a:t>Get-Command –Module ActiveDirectory</a:t>
            </a:r>
          </a:p>
          <a:p>
            <a:r>
              <a:rPr lang="en-US" dirty="0" smtClean="0"/>
              <a:t>(</a:t>
            </a:r>
            <a:r>
              <a:rPr lang="en-US" dirty="0"/>
              <a:t>Get-Command –</a:t>
            </a:r>
            <a:r>
              <a:rPr lang="en-US" dirty="0" smtClean="0"/>
              <a:t>Module ActiveDirectory).Count</a:t>
            </a:r>
          </a:p>
          <a:p>
            <a:endParaRPr lang="en-US" dirty="0"/>
          </a:p>
          <a:p>
            <a:r>
              <a:rPr lang="en-US" dirty="0" smtClean="0"/>
              <a:t>Or use the Command Add-On</a:t>
            </a:r>
          </a:p>
          <a:p>
            <a:pPr lvl="1"/>
            <a:r>
              <a:rPr lang="en-US" dirty="0" smtClean="0"/>
              <a:t>View – Show Command Add-On</a:t>
            </a:r>
          </a:p>
          <a:p>
            <a:pPr lvl="1"/>
            <a:r>
              <a:rPr lang="en-US" dirty="0" smtClean="0"/>
              <a:t>Filter module to Active Directory – filter name for search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72275" y="2033588"/>
            <a:ext cx="38290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7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Active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69" y="1845735"/>
            <a:ext cx="4748939" cy="4393115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en-US" b="1" dirty="0" smtClean="0"/>
              <a:t>              Verbs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Add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Disable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Enable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Get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Move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New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Remove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Rename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Reset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Set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Unlock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Nouns</a:t>
            </a:r>
          </a:p>
          <a:p>
            <a:r>
              <a:rPr lang="en-US" sz="2000" dirty="0" smtClean="0"/>
              <a:t>Computer</a:t>
            </a:r>
          </a:p>
          <a:p>
            <a:r>
              <a:rPr lang="en-US" sz="2000" dirty="0" smtClean="0"/>
              <a:t>Group</a:t>
            </a:r>
          </a:p>
          <a:p>
            <a:r>
              <a:rPr lang="en-US" sz="2000" dirty="0" smtClean="0"/>
              <a:t>GroupMember</a:t>
            </a:r>
          </a:p>
          <a:p>
            <a:r>
              <a:rPr lang="en-US" sz="2000" dirty="0" smtClean="0"/>
              <a:t>OrganizationalUnit</a:t>
            </a:r>
          </a:p>
          <a:p>
            <a:r>
              <a:rPr lang="en-US" sz="2000" dirty="0" smtClean="0"/>
              <a:t>User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611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Information from 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Get-ADComputer GAMCN01</a:t>
            </a:r>
          </a:p>
          <a:p>
            <a:pPr lvl="1"/>
            <a:r>
              <a:rPr lang="en-US" dirty="0" smtClean="0"/>
              <a:t>PowerShell assumes GAMCN01 is the value for –identity</a:t>
            </a:r>
          </a:p>
          <a:p>
            <a:pPr lvl="1"/>
            <a:endParaRPr lang="en-US" dirty="0" smtClean="0"/>
          </a:p>
          <a:p>
            <a:r>
              <a:rPr lang="en-US" dirty="0"/>
              <a:t> Get-ADComputer GAMCN01 -Properties * </a:t>
            </a:r>
          </a:p>
          <a:p>
            <a:pPr lvl="1"/>
            <a:r>
              <a:rPr lang="en-US" dirty="0" smtClean="0"/>
              <a:t>We can now filter off of these properties</a:t>
            </a:r>
          </a:p>
          <a:p>
            <a:pPr lvl="1"/>
            <a:endParaRPr lang="en-US" dirty="0"/>
          </a:p>
          <a:p>
            <a:r>
              <a:rPr lang="en-US" dirty="0"/>
              <a:t> Get-ADComputer -filter 'Name -like "GAMCN*"' </a:t>
            </a:r>
          </a:p>
          <a:p>
            <a:endParaRPr lang="en-US" dirty="0" smtClean="0"/>
          </a:p>
          <a:p>
            <a:r>
              <a:rPr lang="en-US" dirty="0"/>
              <a:t> Get-ADComputer -filter 'Enabled -eq "false"' </a:t>
            </a:r>
            <a:endParaRPr lang="en-US" dirty="0" smtClean="0"/>
          </a:p>
          <a:p>
            <a:pPr lvl="1"/>
            <a:r>
              <a:rPr lang="en-US" dirty="0" smtClean="0"/>
              <a:t>-eq, -ne, -like, -notlike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Selecting, Sorting, and Exporting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cmdlets to know:</a:t>
            </a:r>
          </a:p>
          <a:p>
            <a:pPr lvl="1"/>
            <a:r>
              <a:rPr lang="en-US" dirty="0" smtClean="0"/>
              <a:t>Select-Object: alias is select</a:t>
            </a:r>
          </a:p>
          <a:p>
            <a:pPr lvl="1"/>
            <a:r>
              <a:rPr lang="en-US" dirty="0" smtClean="0"/>
              <a:t>Sort-object: alias is sort</a:t>
            </a:r>
          </a:p>
          <a:p>
            <a:pPr lvl="1"/>
            <a:r>
              <a:rPr lang="en-US" dirty="0" smtClean="0"/>
              <a:t>Export-CSV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All use Piping (|) or input from variables. Pipe symbol is shift + backslash.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Ex:  get-process notepad | stop-process 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70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88442" cy="4023360"/>
          </a:xfrm>
        </p:spPr>
        <p:txBody>
          <a:bodyPr/>
          <a:lstStyle/>
          <a:p>
            <a:r>
              <a:rPr lang="en-US" dirty="0" smtClean="0"/>
              <a:t>Get-</a:t>
            </a:r>
            <a:r>
              <a:rPr lang="en-US" dirty="0" err="1" smtClean="0"/>
              <a:t>ADComputer</a:t>
            </a:r>
            <a:r>
              <a:rPr lang="en-US" dirty="0" smtClean="0"/>
              <a:t> -filter 'Name -like "GAMCN*"' | select-object Name</a:t>
            </a:r>
          </a:p>
          <a:p>
            <a:endParaRPr lang="en-US" dirty="0"/>
          </a:p>
          <a:p>
            <a:r>
              <a:rPr lang="en-US" dirty="0"/>
              <a:t> Get-ADComputer -filter 'Name -like "GAMCN*"' | select name,OperatingSystem </a:t>
            </a:r>
          </a:p>
          <a:p>
            <a:pPr lvl="1"/>
            <a:r>
              <a:rPr lang="en-US" dirty="0" smtClean="0"/>
              <a:t>Why is the OperatingSystem row blank?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Get-ADComputer </a:t>
            </a:r>
            <a:r>
              <a:rPr lang="en-US" dirty="0"/>
              <a:t>-filter 'Name -like "GAMCN*"' -Properties OperatingSystem | select name,OperatingSystem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591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436</TotalTime>
  <Words>680</Words>
  <Application>Microsoft Office PowerPoint</Application>
  <PresentationFormat>Widescreen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Retrospect</vt:lpstr>
      <vt:lpstr>Managing Active Directory with PowerShell</vt:lpstr>
      <vt:lpstr>Starting Tips for PowerShell</vt:lpstr>
      <vt:lpstr>Staying Up to Date</vt:lpstr>
      <vt:lpstr>Methods of Management</vt:lpstr>
      <vt:lpstr>Exploring with PowerShell</vt:lpstr>
      <vt:lpstr>Exploring Active Directory</vt:lpstr>
      <vt:lpstr>Getting Information from AD</vt:lpstr>
      <vt:lpstr>Selecting, Sorting, and Exporting</vt:lpstr>
      <vt:lpstr>Selecting Properties</vt:lpstr>
      <vt:lpstr>Sorting Properties</vt:lpstr>
      <vt:lpstr>Exporting Data</vt:lpstr>
      <vt:lpstr>Creating New Objects</vt:lpstr>
      <vt:lpstr>Modifying with Set</vt:lpstr>
      <vt:lpstr>Disable and Tag - Lab</vt:lpstr>
      <vt:lpstr>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Active Directory with PowerShell</dc:title>
  <dc:creator>Joseph Moody</dc:creator>
  <cp:lastModifiedBy>Joseph Moody</cp:lastModifiedBy>
  <cp:revision>31</cp:revision>
  <dcterms:created xsi:type="dcterms:W3CDTF">2014-06-25T19:16:07Z</dcterms:created>
  <dcterms:modified xsi:type="dcterms:W3CDTF">2014-07-11T20:45:32Z</dcterms:modified>
</cp:coreProperties>
</file>