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CFE5-95BA-4ECA-AEC9-D0759A64C4FB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805-BBF8-43B5-9038-4FB07841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0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CFE5-95BA-4ECA-AEC9-D0759A64C4FB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805-BBF8-43B5-9038-4FB07841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CFE5-95BA-4ECA-AEC9-D0759A64C4FB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805-BBF8-43B5-9038-4FB07841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6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CFE5-95BA-4ECA-AEC9-D0759A64C4FB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805-BBF8-43B5-9038-4FB07841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9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CFE5-95BA-4ECA-AEC9-D0759A64C4FB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805-BBF8-43B5-9038-4FB07841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1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CFE5-95BA-4ECA-AEC9-D0759A64C4FB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805-BBF8-43B5-9038-4FB07841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5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CFE5-95BA-4ECA-AEC9-D0759A64C4FB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805-BBF8-43B5-9038-4FB07841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6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CFE5-95BA-4ECA-AEC9-D0759A64C4FB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805-BBF8-43B5-9038-4FB07841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5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CFE5-95BA-4ECA-AEC9-D0759A64C4FB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805-BBF8-43B5-9038-4FB07841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9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CFE5-95BA-4ECA-AEC9-D0759A64C4FB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805-BBF8-43B5-9038-4FB07841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0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CFE5-95BA-4ECA-AEC9-D0759A64C4FB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805-BBF8-43B5-9038-4FB07841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7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5CFE5-95BA-4ECA-AEC9-D0759A64C4FB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F4805-BBF8-43B5-9038-4FB07841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6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Your 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067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quotas?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staff member is given 2GB for the U, P, and S drives and ½ GB for the H drive. </a:t>
            </a:r>
          </a:p>
          <a:p>
            <a:endParaRPr lang="en-US" dirty="0"/>
          </a:p>
          <a:p>
            <a:r>
              <a:rPr lang="en-US" dirty="0" smtClean="0"/>
              <a:t>Any file saved on the U, P or S drive take away from the 2 GB total.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6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picture below, notice how all four drives are nearly empty.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we will save a bunch of files to our Documents (which are in the U drive). Notice how the U, P, and S drives are now equally full </a:t>
            </a:r>
          </a:p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56" y="2524713"/>
            <a:ext cx="5058481" cy="147658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56" y="5262766"/>
            <a:ext cx="4515480" cy="119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97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834"/>
            <a:ext cx="10515600" cy="1325563"/>
          </a:xfrm>
        </p:spPr>
        <p:txBody>
          <a:bodyPr/>
          <a:lstStyle/>
          <a:p>
            <a:r>
              <a:rPr lang="en-US" dirty="0" smtClean="0"/>
              <a:t>How to clean up your U drive?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Start – then Computer. Right click on your U drive and select </a:t>
            </a:r>
            <a:r>
              <a:rPr lang="en-US" dirty="0" err="1" smtClean="0"/>
              <a:t>TreeSize</a:t>
            </a:r>
            <a:r>
              <a:rPr lang="en-US" dirty="0" smtClean="0"/>
              <a:t>. If prompted, press OK.</a:t>
            </a:r>
          </a:p>
          <a:p>
            <a:r>
              <a:rPr lang="en-US" dirty="0" smtClean="0"/>
              <a:t>After </a:t>
            </a:r>
            <a:r>
              <a:rPr lang="en-US" dirty="0" err="1" smtClean="0"/>
              <a:t>TreeSize</a:t>
            </a:r>
            <a:r>
              <a:rPr lang="en-US" dirty="0" smtClean="0"/>
              <a:t> has finished scanning, you will see a graphical view of your files. In the picture below, I have 281 MBs in My Documents. 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676" y="3653155"/>
            <a:ext cx="3000794" cy="165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27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clean up your U drive?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Pressing the + button next to a folder will reveal the contents. While I have 281 MB in Documents, most of that space is in a folder named  2011 Project.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Because I no longer need that folder, I can right click on it and select Delete</a:t>
            </a:r>
            <a:endParaRPr lang="en-US" sz="20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73" y="2475174"/>
            <a:ext cx="2503054" cy="31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3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Your Files from the P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up the P Drive. In the top right, type </a:t>
            </a:r>
            <a:r>
              <a:rPr lang="en-US" dirty="0" err="1" smtClean="0">
                <a:solidFill>
                  <a:srgbClr val="FF0000"/>
                </a:solidFill>
              </a:rPr>
              <a:t>Owner:PIN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NUMBER </a:t>
            </a:r>
            <a:r>
              <a:rPr lang="en-US" dirty="0" smtClean="0"/>
              <a:t>and then press enter.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search may take a few minutes. After the search completes, you can delete any unneeded file.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80" y="2681225"/>
            <a:ext cx="2574844" cy="105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261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Managing Your Files</vt:lpstr>
      <vt:lpstr>What are quotas?</vt:lpstr>
      <vt:lpstr>An Example</vt:lpstr>
      <vt:lpstr>How to clean up your U drive?</vt:lpstr>
      <vt:lpstr>How to clean up your U drive?</vt:lpstr>
      <vt:lpstr>Deleting Your Files from the P Drive</vt:lpstr>
    </vt:vector>
  </TitlesOfParts>
  <Company>GCBE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Your Files</dc:title>
  <dc:creator>Joseph Moody</dc:creator>
  <cp:lastModifiedBy>Joseph Moody</cp:lastModifiedBy>
  <cp:revision>4</cp:revision>
  <dcterms:created xsi:type="dcterms:W3CDTF">2013-02-01T13:21:26Z</dcterms:created>
  <dcterms:modified xsi:type="dcterms:W3CDTF">2013-02-01T17:54:31Z</dcterms:modified>
</cp:coreProperties>
</file>